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4"/>
  </p:sldMasterIdLst>
  <p:notesMasterIdLst>
    <p:notesMasterId r:id="rId7"/>
  </p:notesMasterIdLst>
  <p:sldIdLst>
    <p:sldId id="319" r:id="rId5"/>
    <p:sldId id="318" r:id="rId6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76CCB-C6E4-4681-A063-42D8005E6042}" v="21" dt="2021-12-16T17:03:03.465"/>
    <p1510:client id="{7DC056C6-1A3B-4E85-8437-0A2952DBC498}" v="27" dt="2021-12-16T17:00:58.050"/>
    <p1510:client id="{7EF0995C-A8B2-44E1-ACB5-59A0E36444D7}" v="59" dt="2021-12-16T17:04:30.590"/>
    <p1510:client id="{936EBDA6-2544-4FCC-AC4E-E26E875BADC4}" v="33" dt="2021-12-16T17:05:46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ng Lu" userId="S::lu.ge@insa-rennes.fr::5f05436f-fb2d-4dcb-bcdd-b32abdda5215" providerId="AD" clId="Web-{52976CCB-C6E4-4681-A063-42D8005E6042}"/>
    <pc:docChg chg="modSld">
      <pc:chgData name="Zhang Lu" userId="S::lu.ge@insa-rennes.fr::5f05436f-fb2d-4dcb-bcdd-b32abdda5215" providerId="AD" clId="Web-{52976CCB-C6E4-4681-A063-42D8005E6042}" dt="2021-12-16T17:03:03.075" v="18" actId="20577"/>
      <pc:docMkLst>
        <pc:docMk/>
      </pc:docMkLst>
      <pc:sldChg chg="modSp">
        <pc:chgData name="Zhang Lu" userId="S::lu.ge@insa-rennes.fr::5f05436f-fb2d-4dcb-bcdd-b32abdda5215" providerId="AD" clId="Web-{52976CCB-C6E4-4681-A063-42D8005E6042}" dt="2021-12-16T17:03:03.075" v="18" actId="20577"/>
        <pc:sldMkLst>
          <pc:docMk/>
          <pc:sldMk cId="2677356499" sldId="319"/>
        </pc:sldMkLst>
        <pc:spChg chg="mod">
          <ac:chgData name="Zhang Lu" userId="S::lu.ge@insa-rennes.fr::5f05436f-fb2d-4dcb-bcdd-b32abdda5215" providerId="AD" clId="Web-{52976CCB-C6E4-4681-A063-42D8005E6042}" dt="2021-12-16T17:03:03.075" v="18" actId="20577"/>
          <ac:spMkLst>
            <pc:docMk/>
            <pc:sldMk cId="2677356499" sldId="319"/>
            <ac:spMk id="8" creationId="{905E50C9-0053-46BE-B6D5-987E686398C8}"/>
          </ac:spMkLst>
        </pc:spChg>
      </pc:sldChg>
    </pc:docChg>
  </pc:docChgLst>
  <pc:docChgLst>
    <pc:chgData name="Bayou-Outtas Meriem" userId="S::meriem.outtas@insa-rennes.fr::92fc290b-8fe9-4fdf-8ced-ab15ecbfd07e" providerId="AD" clId="Web-{936EBDA6-2544-4FCC-AC4E-E26E875BADC4}"/>
    <pc:docChg chg="modSld">
      <pc:chgData name="Bayou-Outtas Meriem" userId="S::meriem.outtas@insa-rennes.fr::92fc290b-8fe9-4fdf-8ced-ab15ecbfd07e" providerId="AD" clId="Web-{936EBDA6-2544-4FCC-AC4E-E26E875BADC4}" dt="2021-12-16T17:05:46.266" v="29" actId="20577"/>
      <pc:docMkLst>
        <pc:docMk/>
      </pc:docMkLst>
      <pc:sldChg chg="modSp">
        <pc:chgData name="Bayou-Outtas Meriem" userId="S::meriem.outtas@insa-rennes.fr::92fc290b-8fe9-4fdf-8ced-ab15ecbfd07e" providerId="AD" clId="Web-{936EBDA6-2544-4FCC-AC4E-E26E875BADC4}" dt="2021-12-16T17:05:46.266" v="29" actId="20577"/>
        <pc:sldMkLst>
          <pc:docMk/>
          <pc:sldMk cId="2677356499" sldId="319"/>
        </pc:sldMkLst>
        <pc:spChg chg="mod">
          <ac:chgData name="Bayou-Outtas Meriem" userId="S::meriem.outtas@insa-rennes.fr::92fc290b-8fe9-4fdf-8ced-ab15ecbfd07e" providerId="AD" clId="Web-{936EBDA6-2544-4FCC-AC4E-E26E875BADC4}" dt="2021-12-16T17:05:46.266" v="29" actId="20577"/>
          <ac:spMkLst>
            <pc:docMk/>
            <pc:sldMk cId="2677356499" sldId="319"/>
            <ac:spMk id="8" creationId="{905E50C9-0053-46BE-B6D5-987E686398C8}"/>
          </ac:spMkLst>
        </pc:spChg>
      </pc:sldChg>
    </pc:docChg>
  </pc:docChgLst>
  <pc:docChgLst>
    <pc:chgData name="Zhang Lu" userId="S::lu.ge@insa-rennes.fr::5f05436f-fb2d-4dcb-bcdd-b32abdda5215" providerId="AD" clId="Web-{7DC056C6-1A3B-4E85-8437-0A2952DBC498}"/>
    <pc:docChg chg="modSld">
      <pc:chgData name="Zhang Lu" userId="S::lu.ge@insa-rennes.fr::5f05436f-fb2d-4dcb-bcdd-b32abdda5215" providerId="AD" clId="Web-{7DC056C6-1A3B-4E85-8437-0A2952DBC498}" dt="2021-12-16T17:00:58.050" v="23" actId="20577"/>
      <pc:docMkLst>
        <pc:docMk/>
      </pc:docMkLst>
      <pc:sldChg chg="modSp">
        <pc:chgData name="Zhang Lu" userId="S::lu.ge@insa-rennes.fr::5f05436f-fb2d-4dcb-bcdd-b32abdda5215" providerId="AD" clId="Web-{7DC056C6-1A3B-4E85-8437-0A2952DBC498}" dt="2021-12-16T17:00:58.050" v="23" actId="20577"/>
        <pc:sldMkLst>
          <pc:docMk/>
          <pc:sldMk cId="2677356499" sldId="319"/>
        </pc:sldMkLst>
        <pc:spChg chg="mod">
          <ac:chgData name="Zhang Lu" userId="S::lu.ge@insa-rennes.fr::5f05436f-fb2d-4dcb-bcdd-b32abdda5215" providerId="AD" clId="Web-{7DC056C6-1A3B-4E85-8437-0A2952DBC498}" dt="2021-12-16T17:00:58.050" v="23" actId="20577"/>
          <ac:spMkLst>
            <pc:docMk/>
            <pc:sldMk cId="2677356499" sldId="319"/>
            <ac:spMk id="8" creationId="{905E50C9-0053-46BE-B6D5-987E686398C8}"/>
          </ac:spMkLst>
        </pc:spChg>
      </pc:sldChg>
    </pc:docChg>
  </pc:docChgLst>
  <pc:docChgLst>
    <pc:chgData name="Zhang Lu" userId="S::lu.ge@insa-rennes.fr::5f05436f-fb2d-4dcb-bcdd-b32abdda5215" providerId="AD" clId="Web-{7EF0995C-A8B2-44E1-ACB5-59A0E36444D7}"/>
    <pc:docChg chg="modSld">
      <pc:chgData name="Zhang Lu" userId="S::lu.ge@insa-rennes.fr::5f05436f-fb2d-4dcb-bcdd-b32abdda5215" providerId="AD" clId="Web-{7EF0995C-A8B2-44E1-ACB5-59A0E36444D7}" dt="2021-12-16T17:04:30.293" v="57" actId="20577"/>
      <pc:docMkLst>
        <pc:docMk/>
      </pc:docMkLst>
      <pc:sldChg chg="modSp">
        <pc:chgData name="Zhang Lu" userId="S::lu.ge@insa-rennes.fr::5f05436f-fb2d-4dcb-bcdd-b32abdda5215" providerId="AD" clId="Web-{7EF0995C-A8B2-44E1-ACB5-59A0E36444D7}" dt="2021-12-16T17:04:30.293" v="57" actId="20577"/>
        <pc:sldMkLst>
          <pc:docMk/>
          <pc:sldMk cId="2677356499" sldId="319"/>
        </pc:sldMkLst>
        <pc:spChg chg="mod">
          <ac:chgData name="Zhang Lu" userId="S::lu.ge@insa-rennes.fr::5f05436f-fb2d-4dcb-bcdd-b32abdda5215" providerId="AD" clId="Web-{7EF0995C-A8B2-44E1-ACB5-59A0E36444D7}" dt="2021-12-16T17:04:12.371" v="21" actId="20577"/>
          <ac:spMkLst>
            <pc:docMk/>
            <pc:sldMk cId="2677356499" sldId="319"/>
            <ac:spMk id="7" creationId="{CCFCABE3-35D7-404F-A55E-B9F0F486B634}"/>
          </ac:spMkLst>
        </pc:spChg>
        <pc:spChg chg="mod">
          <ac:chgData name="Zhang Lu" userId="S::lu.ge@insa-rennes.fr::5f05436f-fb2d-4dcb-bcdd-b32abdda5215" providerId="AD" clId="Web-{7EF0995C-A8B2-44E1-ACB5-59A0E36444D7}" dt="2021-12-16T17:04:30.293" v="57" actId="20577"/>
          <ac:spMkLst>
            <pc:docMk/>
            <pc:sldMk cId="2677356499" sldId="319"/>
            <ac:spMk id="8" creationId="{905E50C9-0053-46BE-B6D5-987E686398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FBFD0-1DFD-488B-B3FC-CF5647C0E64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7614D-2FFF-4E4A-9374-EEF0F110AB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its.bldrdoc.gov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4B0B931-B234-4E33-B5F4-441BCAEFD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alphaModFix amt="61000"/>
            <a:lum bright="-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64" b="9841"/>
          <a:stretch/>
        </p:blipFill>
        <p:spPr>
          <a:xfrm>
            <a:off x="25" y="815907"/>
            <a:ext cx="12191975" cy="6042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0FA19E-BDCA-4070-A60E-B44CCF8A3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168" y="2454443"/>
            <a:ext cx="11557464" cy="1700205"/>
          </a:xfrm>
        </p:spPr>
        <p:txBody>
          <a:bodyPr anchor="ctr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B8EAC-0F4F-4A5E-B340-DE4C1B316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8612" y="4470517"/>
            <a:ext cx="6119812" cy="178740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FFC05A64-542A-4F28-934E-74C842DE4632}"/>
              </a:ext>
            </a:extLst>
          </p:cNvPr>
          <p:cNvSpPr/>
          <p:nvPr userDrawn="1"/>
        </p:nvSpPr>
        <p:spPr>
          <a:xfrm>
            <a:off x="7200900" y="0"/>
            <a:ext cx="4991100" cy="1078992"/>
          </a:xfrm>
          <a:custGeom>
            <a:avLst/>
            <a:gdLst>
              <a:gd name="connsiteX0" fmla="*/ 0 w 4081540"/>
              <a:gd name="connsiteY0" fmla="*/ 0 h 804672"/>
              <a:gd name="connsiteX1" fmla="*/ 4081540 w 4081540"/>
              <a:gd name="connsiteY1" fmla="*/ 0 h 804672"/>
              <a:gd name="connsiteX2" fmla="*/ 4081540 w 4081540"/>
              <a:gd name="connsiteY2" fmla="*/ 804672 h 804672"/>
              <a:gd name="connsiteX3" fmla="*/ 0 w 4081540"/>
              <a:gd name="connsiteY3" fmla="*/ 804672 h 804672"/>
              <a:gd name="connsiteX4" fmla="*/ 0 w 4081540"/>
              <a:gd name="connsiteY4" fmla="*/ 0 h 804672"/>
              <a:gd name="connsiteX0" fmla="*/ 2979 w 4084519"/>
              <a:gd name="connsiteY0" fmla="*/ 0 h 804672"/>
              <a:gd name="connsiteX1" fmla="*/ 4084519 w 4084519"/>
              <a:gd name="connsiteY1" fmla="*/ 0 h 804672"/>
              <a:gd name="connsiteX2" fmla="*/ 4084519 w 4084519"/>
              <a:gd name="connsiteY2" fmla="*/ 804672 h 804672"/>
              <a:gd name="connsiteX3" fmla="*/ 2979 w 4084519"/>
              <a:gd name="connsiteY3" fmla="*/ 804672 h 804672"/>
              <a:gd name="connsiteX4" fmla="*/ 0 w 4084519"/>
              <a:gd name="connsiteY4" fmla="*/ 399793 h 804672"/>
              <a:gd name="connsiteX5" fmla="*/ 2979 w 4084519"/>
              <a:gd name="connsiteY5" fmla="*/ 0 h 804672"/>
              <a:gd name="connsiteX0" fmla="*/ 0 w 4081540"/>
              <a:gd name="connsiteY0" fmla="*/ 0 h 804672"/>
              <a:gd name="connsiteX1" fmla="*/ 4081540 w 4081540"/>
              <a:gd name="connsiteY1" fmla="*/ 0 h 804672"/>
              <a:gd name="connsiteX2" fmla="*/ 4081540 w 4081540"/>
              <a:gd name="connsiteY2" fmla="*/ 804672 h 804672"/>
              <a:gd name="connsiteX3" fmla="*/ 0 w 4081540"/>
              <a:gd name="connsiteY3" fmla="*/ 804672 h 804672"/>
              <a:gd name="connsiteX4" fmla="*/ 384226 w 4081540"/>
              <a:gd name="connsiteY4" fmla="*/ 402772 h 804672"/>
              <a:gd name="connsiteX5" fmla="*/ 0 w 4081540"/>
              <a:gd name="connsiteY5" fmla="*/ 0 h 804672"/>
              <a:gd name="connsiteX0" fmla="*/ 0 w 4081540"/>
              <a:gd name="connsiteY0" fmla="*/ 0 h 804672"/>
              <a:gd name="connsiteX1" fmla="*/ 4081540 w 4081540"/>
              <a:gd name="connsiteY1" fmla="*/ 0 h 804672"/>
              <a:gd name="connsiteX2" fmla="*/ 4081540 w 4081540"/>
              <a:gd name="connsiteY2" fmla="*/ 804672 h 804672"/>
              <a:gd name="connsiteX3" fmla="*/ 0 w 4081540"/>
              <a:gd name="connsiteY3" fmla="*/ 804672 h 804672"/>
              <a:gd name="connsiteX4" fmla="*/ 390183 w 4081540"/>
              <a:gd name="connsiteY4" fmla="*/ 402772 h 804672"/>
              <a:gd name="connsiteX5" fmla="*/ 0 w 4081540"/>
              <a:gd name="connsiteY5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1540" h="804672">
                <a:moveTo>
                  <a:pt x="0" y="0"/>
                </a:moveTo>
                <a:lnTo>
                  <a:pt x="4081540" y="0"/>
                </a:lnTo>
                <a:lnTo>
                  <a:pt x="4081540" y="804672"/>
                </a:lnTo>
                <a:lnTo>
                  <a:pt x="0" y="804672"/>
                </a:lnTo>
                <a:lnTo>
                  <a:pt x="390183" y="4027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B5B79-3D3B-470B-92CB-036C97F0F0A3}"/>
              </a:ext>
            </a:extLst>
          </p:cNvPr>
          <p:cNvSpPr txBox="1"/>
          <p:nvPr userDrawn="1"/>
        </p:nvSpPr>
        <p:spPr>
          <a:xfrm>
            <a:off x="1008929" y="156862"/>
            <a:ext cx="6480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ITS: The Nation’s Spectrum and Communications</a:t>
            </a:r>
            <a:r>
              <a:rPr lang="en-US" sz="1800" b="1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baseline="0">
                <a:solidFill>
                  <a:schemeClr val="bg1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Realizing the full potential of telecommunications to drive a new era of innovation, development, and productivity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AB78DC-E7BE-45D8-AA2C-3CFA4FB137A6}"/>
              </a:ext>
            </a:extLst>
          </p:cNvPr>
          <p:cNvSpPr>
            <a:spLocks/>
          </p:cNvSpPr>
          <p:nvPr userDrawn="1"/>
        </p:nvSpPr>
        <p:spPr>
          <a:xfrm>
            <a:off x="7849804" y="433179"/>
            <a:ext cx="3862760" cy="1873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878AD603-84E7-40DA-9FD6-786A92D278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" y="109480"/>
            <a:ext cx="822960" cy="82296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8A3145-A50F-4241-B7D7-6EB4386FDADC}"/>
              </a:ext>
            </a:extLst>
          </p:cNvPr>
          <p:cNvCxnSpPr>
            <a:cxnSpLocks/>
          </p:cNvCxnSpPr>
          <p:nvPr userDrawn="1"/>
        </p:nvCxnSpPr>
        <p:spPr>
          <a:xfrm>
            <a:off x="0" y="1078992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hlinkClick r:id="rId4"/>
            <a:extLst>
              <a:ext uri="{FF2B5EF4-FFF2-40B4-BE49-F238E27FC236}">
                <a16:creationId xmlns:a16="http://schemas.microsoft.com/office/drawing/2014/main" id="{7944465D-9FE9-4EAF-9550-057702705884}"/>
              </a:ext>
            </a:extLst>
          </p:cNvPr>
          <p:cNvSpPr txBox="1"/>
          <p:nvPr userDrawn="1"/>
        </p:nvSpPr>
        <p:spPr>
          <a:xfrm>
            <a:off x="5691187" y="6305517"/>
            <a:ext cx="6119812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 3" panose="05040102010807070707" pitchFamily="18" charset="2"/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None/>
              <a:defRPr sz="2000"/>
            </a:lvl2pPr>
            <a:lvl3pPr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tabLst/>
            </a:lvl3pPr>
            <a:lvl4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/>
            <a:r>
              <a:rPr lang="en-US" sz="1600"/>
              <a:t>Boulder, Colorado • www.its.bldrdoc.gov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6106E6-897C-4AB6-9844-931615563B57}"/>
              </a:ext>
            </a:extLst>
          </p:cNvPr>
          <p:cNvSpPr txBox="1"/>
          <p:nvPr userDrawn="1"/>
        </p:nvSpPr>
        <p:spPr>
          <a:xfrm>
            <a:off x="7935529" y="218835"/>
            <a:ext cx="104294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ITS</a:t>
            </a:r>
            <a:endParaRPr lang="en-US" sz="360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8A3681-EEE8-416C-96E1-0B9F803A3E55}"/>
              </a:ext>
            </a:extLst>
          </p:cNvPr>
          <p:cNvSpPr txBox="1"/>
          <p:nvPr userDrawn="1"/>
        </p:nvSpPr>
        <p:spPr>
          <a:xfrm>
            <a:off x="8652292" y="409099"/>
            <a:ext cx="322440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0" kern="800" spc="-2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Institute for Telecommunication Sciences</a:t>
            </a:r>
            <a:endParaRPr lang="en-US" sz="1400" b="0" kern="800" spc="-20" baseline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7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5CB57-8847-4F1F-BCAC-7F768FDF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144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0BEB0-813B-4573-95DA-CD831AE9F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07592"/>
            <a:ext cx="11430000" cy="4572000"/>
          </a:xfrm>
        </p:spPr>
        <p:txBody>
          <a:bodyPr>
            <a:noAutofit/>
          </a:bodyPr>
          <a:lstStyle>
            <a:lvl1pPr marL="288925" indent="-288925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/>
            </a:lvl1pPr>
            <a:lvl2pPr marL="569913" indent="-225425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/>
            </a:lvl2pPr>
            <a:lvl3pPr marL="742950" indent="-173038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860425" indent="-117475">
              <a:lnSpc>
                <a:spcPct val="100000"/>
              </a:lnSpc>
              <a:spcBef>
                <a:spcPts val="0"/>
              </a:spcBef>
              <a:defRPr/>
            </a:lvl4pPr>
            <a:lvl5pPr marL="968375" indent="-10795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F3476-D94A-4FEE-BDC6-380B211B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967B5-DE27-40F7-84F1-16251719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C5F6E-155F-4310-8A02-ABDEA7A4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A116-BA9A-4A5D-B255-BB7414A0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51466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38079-D5A4-40C6-9E16-620EF3F3A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196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A9010-7474-4C87-8054-2DA1E3BA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78ECB-07C2-4619-84BB-14243D2D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336CF-7B8E-4563-8C50-09E678F2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4C78-E3E7-4A45-A035-42DFC436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8C25-6B2D-41E4-9A57-5E04F74A9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07591"/>
            <a:ext cx="5638800" cy="45720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32A42-647C-4572-A4BF-68A268191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07591"/>
            <a:ext cx="5638799" cy="45720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3E313-E18B-4D49-A609-6781CA56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325ED-4185-41EB-BCC8-6E5F37E5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228C4-A62B-4100-849C-C697F657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6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B56F-A78E-482D-A80B-80DF0E95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7946"/>
            <a:ext cx="11430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3C88A-3B59-419F-BEA8-38D322AB8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07592"/>
            <a:ext cx="5638800" cy="457200"/>
          </a:xfrm>
          <a:solidFill>
            <a:schemeClr val="accent5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6D8C8-B2E6-404B-80CB-30B7E4492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07592"/>
            <a:ext cx="5638798" cy="457200"/>
          </a:xfrm>
          <a:solidFill>
            <a:schemeClr val="accent5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AB1F3-41D1-4E9E-8425-179B620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CB463-2746-43EA-B470-F8545037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84B19-BCD9-4F11-82B3-152D1E37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BEFD5C-B3FE-414D-8B83-848B76FEB4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000" y="1764792"/>
            <a:ext cx="5638800" cy="41148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B66B7A9-C7F9-49E3-9916-EAE5C31E0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64792"/>
            <a:ext cx="5638799" cy="41148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272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B7DB-2FF0-4F51-A02B-A87C7973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EB666-7211-471A-B856-17B7EACE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CB879-54AB-44A6-9EBD-E0FB95A8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7AF0F-7742-41C8-989D-BA29EDDE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2698C-B1CF-4E47-9C96-0A513990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2F89-D572-44F7-9DE0-14A8F8A8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92EFB-0147-4417-983C-8DE82D55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5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599C-8AE3-4E00-9A26-1181DDF1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4457700" cy="1097280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E6C4D-E250-4A43-A697-E9D90C89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76189-598C-4F97-BADB-199F043A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6EFFC-9126-423D-AC94-3055E6DD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7189CC-353A-4C65-82B3-67BC236702A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000" y="1519614"/>
            <a:ext cx="4457700" cy="4427275"/>
          </a:xfrm>
        </p:spPr>
        <p:txBody>
          <a:bodyPr>
            <a:normAutofit/>
          </a:bodyPr>
          <a:lstStyle>
            <a:lvl1pPr marL="288925" indent="-288925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0DB12C8-7ECB-4125-B691-72AA1E5044F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01847" y="457200"/>
            <a:ext cx="6809152" cy="5489689"/>
          </a:xfrm>
        </p:spPr>
        <p:txBody>
          <a:bodyPr>
            <a:normAutofit/>
          </a:bodyPr>
          <a:lstStyle>
            <a:lvl1pPr marL="288925" indent="-288925">
              <a:defRPr sz="24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61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1ED354-BF6D-47E9-9746-CE7EE4430DEC}"/>
              </a:ext>
            </a:extLst>
          </p:cNvPr>
          <p:cNvGrpSpPr/>
          <p:nvPr userDrawn="1"/>
        </p:nvGrpSpPr>
        <p:grpSpPr>
          <a:xfrm>
            <a:off x="3495" y="6055503"/>
            <a:ext cx="12192000" cy="804672"/>
            <a:chOff x="3495" y="6055503"/>
            <a:chExt cx="12192000" cy="8046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B18FC7-5A0F-40CC-8897-36BF71F5BB60}"/>
                </a:ext>
              </a:extLst>
            </p:cNvPr>
            <p:cNvSpPr/>
            <p:nvPr/>
          </p:nvSpPr>
          <p:spPr>
            <a:xfrm>
              <a:off x="3495" y="6055503"/>
              <a:ext cx="12192000" cy="804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78D65A13-2CF4-4DF2-A4CB-C5756B0CEA2E}"/>
                </a:ext>
              </a:extLst>
            </p:cNvPr>
            <p:cNvSpPr/>
            <p:nvPr userDrawn="1"/>
          </p:nvSpPr>
          <p:spPr>
            <a:xfrm>
              <a:off x="8110460" y="6055503"/>
              <a:ext cx="4081540" cy="804672"/>
            </a:xfrm>
            <a:custGeom>
              <a:avLst/>
              <a:gdLst>
                <a:gd name="connsiteX0" fmla="*/ 0 w 4081540"/>
                <a:gd name="connsiteY0" fmla="*/ 0 h 804672"/>
                <a:gd name="connsiteX1" fmla="*/ 4081540 w 4081540"/>
                <a:gd name="connsiteY1" fmla="*/ 0 h 804672"/>
                <a:gd name="connsiteX2" fmla="*/ 4081540 w 4081540"/>
                <a:gd name="connsiteY2" fmla="*/ 804672 h 804672"/>
                <a:gd name="connsiteX3" fmla="*/ 0 w 4081540"/>
                <a:gd name="connsiteY3" fmla="*/ 804672 h 804672"/>
                <a:gd name="connsiteX4" fmla="*/ 0 w 4081540"/>
                <a:gd name="connsiteY4" fmla="*/ 0 h 804672"/>
                <a:gd name="connsiteX0" fmla="*/ 2979 w 4084519"/>
                <a:gd name="connsiteY0" fmla="*/ 0 h 804672"/>
                <a:gd name="connsiteX1" fmla="*/ 4084519 w 4084519"/>
                <a:gd name="connsiteY1" fmla="*/ 0 h 804672"/>
                <a:gd name="connsiteX2" fmla="*/ 4084519 w 4084519"/>
                <a:gd name="connsiteY2" fmla="*/ 804672 h 804672"/>
                <a:gd name="connsiteX3" fmla="*/ 2979 w 4084519"/>
                <a:gd name="connsiteY3" fmla="*/ 804672 h 804672"/>
                <a:gd name="connsiteX4" fmla="*/ 0 w 4084519"/>
                <a:gd name="connsiteY4" fmla="*/ 399793 h 804672"/>
                <a:gd name="connsiteX5" fmla="*/ 2979 w 4084519"/>
                <a:gd name="connsiteY5" fmla="*/ 0 h 804672"/>
                <a:gd name="connsiteX0" fmla="*/ 0 w 4081540"/>
                <a:gd name="connsiteY0" fmla="*/ 0 h 804672"/>
                <a:gd name="connsiteX1" fmla="*/ 4081540 w 4081540"/>
                <a:gd name="connsiteY1" fmla="*/ 0 h 804672"/>
                <a:gd name="connsiteX2" fmla="*/ 4081540 w 4081540"/>
                <a:gd name="connsiteY2" fmla="*/ 804672 h 804672"/>
                <a:gd name="connsiteX3" fmla="*/ 0 w 4081540"/>
                <a:gd name="connsiteY3" fmla="*/ 804672 h 804672"/>
                <a:gd name="connsiteX4" fmla="*/ 384226 w 4081540"/>
                <a:gd name="connsiteY4" fmla="*/ 402772 h 804672"/>
                <a:gd name="connsiteX5" fmla="*/ 0 w 4081540"/>
                <a:gd name="connsiteY5" fmla="*/ 0 h 804672"/>
                <a:gd name="connsiteX0" fmla="*/ 0 w 4081540"/>
                <a:gd name="connsiteY0" fmla="*/ 0 h 804672"/>
                <a:gd name="connsiteX1" fmla="*/ 4081540 w 4081540"/>
                <a:gd name="connsiteY1" fmla="*/ 0 h 804672"/>
                <a:gd name="connsiteX2" fmla="*/ 4081540 w 4081540"/>
                <a:gd name="connsiteY2" fmla="*/ 804672 h 804672"/>
                <a:gd name="connsiteX3" fmla="*/ 0 w 4081540"/>
                <a:gd name="connsiteY3" fmla="*/ 804672 h 804672"/>
                <a:gd name="connsiteX4" fmla="*/ 390183 w 4081540"/>
                <a:gd name="connsiteY4" fmla="*/ 402772 h 804672"/>
                <a:gd name="connsiteX5" fmla="*/ 0 w 4081540"/>
                <a:gd name="connsiteY5" fmla="*/ 0 h 8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1540" h="804672">
                  <a:moveTo>
                    <a:pt x="0" y="0"/>
                  </a:moveTo>
                  <a:lnTo>
                    <a:pt x="4081540" y="0"/>
                  </a:lnTo>
                  <a:lnTo>
                    <a:pt x="4081540" y="804672"/>
                  </a:lnTo>
                  <a:lnTo>
                    <a:pt x="0" y="804672"/>
                  </a:lnTo>
                  <a:lnTo>
                    <a:pt x="390183" y="402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BAC3C-7FD1-47A5-B7B1-EB5CB0FB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8AA9C-79FC-4C08-802C-7C0BD7C8B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05666"/>
            <a:ext cx="114300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BCAA0-CF4D-434C-A0D8-EF0FAB4FC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11877" y="6676777"/>
            <a:ext cx="722524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053A04D-3241-436D-9A51-40506FC473FD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79507-C8EC-4150-87E9-83717E4D4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68677" y="6676777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608F0-0A9B-4318-AFBA-CDC6DF1E7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2219" y="6676777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BFBF289D-FF09-483A-8ACE-CF5BE04658A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00DE2-8A5A-4C9C-8646-5717F3AE0E8C}"/>
              </a:ext>
            </a:extLst>
          </p:cNvPr>
          <p:cNvSpPr txBox="1"/>
          <p:nvPr userDrawn="1"/>
        </p:nvSpPr>
        <p:spPr>
          <a:xfrm>
            <a:off x="1296958" y="6153748"/>
            <a:ext cx="713931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ITS: The Nation’s Spectrum and Communications</a:t>
            </a:r>
            <a:r>
              <a:rPr lang="en-US" sz="1800" b="1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Boulder, Colorado </a:t>
            </a:r>
            <a:r>
              <a:rPr lang="en-US" sz="1200" b="1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matic SC" panose="020B0604020202020204" pitchFamily="2" charset="-79"/>
              </a:rPr>
              <a:t>• www.its.bldrdoc.gov</a:t>
            </a:r>
            <a:endParaRPr lang="en-US" sz="1200" b="1" baseline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E3C77E-EA95-467B-A20A-D7EC884E85E4}"/>
              </a:ext>
            </a:extLst>
          </p:cNvPr>
          <p:cNvSpPr>
            <a:spLocks/>
          </p:cNvSpPr>
          <p:nvPr userDrawn="1"/>
        </p:nvSpPr>
        <p:spPr>
          <a:xfrm>
            <a:off x="8956431" y="6371373"/>
            <a:ext cx="2854568" cy="1729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E40B0-95B9-429B-BBA8-EA6F9127B1A9}"/>
              </a:ext>
            </a:extLst>
          </p:cNvPr>
          <p:cNvSpPr txBox="1"/>
          <p:nvPr userDrawn="1"/>
        </p:nvSpPr>
        <p:spPr>
          <a:xfrm>
            <a:off x="9026647" y="6219749"/>
            <a:ext cx="10429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ITS</a:t>
            </a:r>
            <a:endParaRPr lang="en-US" sz="280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5ADDF-7EE7-4A9D-882F-ADA75330CFC5}"/>
              </a:ext>
            </a:extLst>
          </p:cNvPr>
          <p:cNvSpPr txBox="1"/>
          <p:nvPr userDrawn="1"/>
        </p:nvSpPr>
        <p:spPr>
          <a:xfrm>
            <a:off x="9586611" y="6380643"/>
            <a:ext cx="2260021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900" b="1" kern="800" spc="-20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Institute for Telecommunication Sciences</a:t>
            </a:r>
            <a:endParaRPr lang="en-US" sz="900" kern="800" spc="-20" baseline="0">
              <a:latin typeface="+mj-lt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FAF5447-557D-471B-B6F0-BB8CF53C5C0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8" y="6182842"/>
            <a:ext cx="548640" cy="54864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F445171A-3AF4-4EFE-8E39-B3889491572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6" y="618284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4625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20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0795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1.demo.renater.fr/index.php/s/jFR5J6j3fWFAet4" TargetMode="External"/><Relationship Id="rId2" Type="http://schemas.openxmlformats.org/officeDocument/2006/relationships/hyperlink" Target="https://iopscience.iop.org/article/10.1088/1361-6560/aadbc9/pd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oONeacp9vvihTY7zmWssG_cnVzx16oq/view" TargetMode="External"/><Relationship Id="rId2" Type="http://schemas.openxmlformats.org/officeDocument/2006/relationships/hyperlink" Target="https://arxiv.org/pdf/2003.12679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Medical Ultrasound Images (Original+ </a:t>
            </a:r>
            <a:r>
              <a:rPr lang="en-US" dirty="0" err="1"/>
              <a:t>Denoised</a:t>
            </a:r>
            <a:r>
              <a:rPr lang="en-US" dirty="0"/>
              <a:t>) </a:t>
            </a:r>
            <a:r>
              <a:rPr lang="en-US" dirty="0" smtClean="0"/>
              <a:t>Database:</a:t>
            </a:r>
            <a:br>
              <a:rPr lang="en-US" dirty="0" smtClean="0"/>
            </a:br>
            <a:r>
              <a:rPr lang="en-US" dirty="0" smtClean="0"/>
              <a:t>MUI2018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33045" indent="-233045"/>
            <a:r>
              <a:rPr lang="en-US" b="1" dirty="0"/>
              <a:t>Media:</a:t>
            </a:r>
            <a:r>
              <a:rPr lang="en-US" dirty="0"/>
              <a:t> image</a:t>
            </a:r>
          </a:p>
          <a:p>
            <a:pPr marL="233045" indent="-233045"/>
            <a:r>
              <a:rPr lang="en-US" b="1" dirty="0"/>
              <a:t>Use case:</a:t>
            </a:r>
            <a:r>
              <a:rPr lang="en-US" dirty="0"/>
              <a:t> medical</a:t>
            </a:r>
            <a:endParaRPr lang="en-US" dirty="0">
              <a:cs typeface="Calibri"/>
            </a:endParaRPr>
          </a:p>
          <a:p>
            <a:pPr marL="233045" indent="-233045"/>
            <a:r>
              <a:rPr lang="en-US" b="1" dirty="0"/>
              <a:t>Designed for NR metric research:</a:t>
            </a:r>
            <a:r>
              <a:rPr lang="en-US" dirty="0"/>
              <a:t> yes</a:t>
            </a:r>
            <a:endParaRPr lang="en-US" dirty="0">
              <a:cs typeface="Calibri"/>
            </a:endParaRPr>
          </a:p>
          <a:p>
            <a:pPr marL="233045" indent="-233045"/>
            <a:r>
              <a:rPr lang="en-US" b="1" dirty="0"/>
              <a:t>Publication: </a:t>
            </a:r>
            <a:r>
              <a:rPr lang="fr-FR" u="sng" dirty="0">
                <a:hlinkClick r:id="rId2"/>
              </a:rPr>
              <a:t>https://iopscience.iop.org/article/10.1088/1361-6560/aadbc9/pdf</a:t>
            </a:r>
            <a:r>
              <a:rPr lang="fr-FR" dirty="0"/>
              <a:t> </a:t>
            </a:r>
            <a:endParaRPr lang="en-US" dirty="0">
              <a:cs typeface="Calibri" panose="020F0502020204030204"/>
            </a:endParaRPr>
          </a:p>
          <a:p>
            <a:pPr marL="233045" indent="-233045"/>
            <a:r>
              <a:rPr lang="en-US" b="1" dirty="0"/>
              <a:t>Download: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://drive1.demo.renater.fr/index.php/s/jFR5J6j3fWFAet4</a:t>
            </a:r>
            <a:endParaRPr lang="en-US" dirty="0">
              <a:cs typeface="Calibri" panose="020F0502020204030204"/>
            </a:endParaRPr>
          </a:p>
          <a:p>
            <a:pPr marL="233045" indent="-233045"/>
            <a:endParaRPr lang="en-US" dirty="0">
              <a:cs typeface="Calibri" panose="020F0502020204030204"/>
            </a:endParaRPr>
          </a:p>
          <a:p>
            <a:pPr marL="233045" indent="-233045"/>
            <a:endParaRPr lang="en-US" dirty="0">
              <a:cs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33045" indent="-233045"/>
            <a:r>
              <a:rPr lang="en-US" b="1"/>
              <a:t>Experiment design: </a:t>
            </a:r>
            <a:r>
              <a:rPr lang="en-US">
                <a:ea typeface="+mn-lt"/>
                <a:cs typeface="+mn-lt"/>
              </a:rPr>
              <a:t>Exploratory experiment design</a:t>
            </a:r>
          </a:p>
          <a:p>
            <a:pPr marL="233045" indent="-233045"/>
            <a:r>
              <a:rPr lang="en-US" b="1"/>
              <a:t>Content:</a:t>
            </a:r>
            <a:r>
              <a:rPr lang="en-US"/>
              <a:t> SAMVIQ protocol, 3 radiologists, reference images with 5 denoising algorithms, </a:t>
            </a:r>
            <a:r>
              <a:rPr lang="en-US">
                <a:ea typeface="+mn-lt"/>
                <a:cs typeface="+mn-lt"/>
              </a:rPr>
              <a:t>four criteria assessed (Diagnostic, Textures, Edges, Contrast).</a:t>
            </a:r>
            <a:endParaRPr lang="en-US"/>
          </a:p>
          <a:p>
            <a:pPr marL="233045" indent="-233045"/>
            <a:endParaRPr lang="en-US">
              <a:cs typeface="Calibri"/>
            </a:endParaRPr>
          </a:p>
          <a:p>
            <a:pPr marL="233045" indent="-233045"/>
            <a:endParaRPr lang="en-US">
              <a:cs typeface="Calibri"/>
            </a:endParaRPr>
          </a:p>
          <a:p>
            <a:pPr marL="233045" indent="-233045"/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5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LVQ </a:t>
            </a:r>
            <a:r>
              <a:rPr lang="en-US" dirty="0" smtClean="0"/>
              <a:t>database 2020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/>
              <a:t>Media: </a:t>
            </a:r>
            <a:r>
              <a:rPr lang="en-US"/>
              <a:t>video</a:t>
            </a:r>
          </a:p>
          <a:p>
            <a:r>
              <a:rPr lang="en-US" b="1"/>
              <a:t>Use case: </a:t>
            </a:r>
            <a:r>
              <a:rPr lang="en-US"/>
              <a:t>medical</a:t>
            </a:r>
          </a:p>
          <a:p>
            <a:r>
              <a:rPr lang="en-US" b="1"/>
              <a:t>Designed for NR metric research:</a:t>
            </a:r>
            <a:r>
              <a:rPr lang="en-US"/>
              <a:t> Yes</a:t>
            </a:r>
          </a:p>
          <a:p>
            <a:r>
              <a:rPr lang="en-US" b="1"/>
              <a:t>Publication: </a:t>
            </a:r>
            <a:r>
              <a:rPr lang="en-US">
                <a:hlinkClick r:id="rId2"/>
              </a:rPr>
              <a:t>https://arxiv.org/pdf/2003.12679.pdf</a:t>
            </a:r>
            <a:endParaRPr lang="en-US"/>
          </a:p>
          <a:p>
            <a:r>
              <a:rPr lang="en-US" b="1"/>
              <a:t>Download:  </a:t>
            </a:r>
            <a:r>
              <a:rPr lang="en-US">
                <a:hlinkClick r:id="rId3"/>
              </a:rPr>
              <a:t>https://drive.google.com/file/d/1SoONeacp9vvihTY7zmWssG_cnVzx16oq/view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/>
              <a:t>Experiment design: </a:t>
            </a:r>
            <a:r>
              <a:rPr lang="en-US"/>
              <a:t>Exploratory experiment design</a:t>
            </a:r>
            <a:r>
              <a:rPr lang="en-US" b="1"/>
              <a:t> </a:t>
            </a:r>
          </a:p>
          <a:p>
            <a:r>
              <a:rPr lang="en-US" b="1"/>
              <a:t>Content: </a:t>
            </a:r>
            <a:r>
              <a:rPr lang="fr-FR" err="1"/>
              <a:t>Pairwise-comparison</a:t>
            </a:r>
            <a:r>
              <a:rPr lang="fr-FR"/>
              <a:t> </a:t>
            </a:r>
            <a:r>
              <a:rPr lang="fr-FR" err="1"/>
              <a:t>protocol</a:t>
            </a:r>
            <a:r>
              <a:rPr lang="fr-FR"/>
              <a:t>, </a:t>
            </a:r>
            <a:r>
              <a:rPr lang="fr-FR" err="1"/>
              <a:t>thirty</a:t>
            </a:r>
            <a:r>
              <a:rPr lang="fr-FR"/>
              <a:t> non-expert and </a:t>
            </a:r>
            <a:r>
              <a:rPr lang="fr-FR" err="1"/>
              <a:t>ten</a:t>
            </a:r>
            <a:r>
              <a:rPr lang="fr-FR"/>
              <a:t> expert </a:t>
            </a:r>
            <a:r>
              <a:rPr lang="fr-FR" err="1"/>
              <a:t>observers</a:t>
            </a:r>
            <a:r>
              <a:rPr lang="fr-FR"/>
              <a:t>, a </a:t>
            </a:r>
            <a:r>
              <a:rPr lang="fr-FR" err="1"/>
              <a:t>database</a:t>
            </a:r>
            <a:r>
              <a:rPr lang="fr-FR"/>
              <a:t> of 2D </a:t>
            </a:r>
            <a:r>
              <a:rPr lang="fr-FR" err="1"/>
              <a:t>laparoscopic</a:t>
            </a:r>
            <a:r>
              <a:rPr lang="fr-FR"/>
              <a:t> </a:t>
            </a:r>
            <a:r>
              <a:rPr lang="fr-FR" err="1"/>
              <a:t>videos</a:t>
            </a:r>
            <a:r>
              <a:rPr lang="fr-FR"/>
              <a:t> (LVQ), by </a:t>
            </a:r>
            <a:r>
              <a:rPr lang="fr-FR" err="1"/>
              <a:t>simulating</a:t>
            </a:r>
            <a:r>
              <a:rPr lang="fr-FR"/>
              <a:t> five </a:t>
            </a:r>
            <a:r>
              <a:rPr lang="fr-FR" err="1"/>
              <a:t>common</a:t>
            </a:r>
            <a:r>
              <a:rPr lang="fr-FR"/>
              <a:t> </a:t>
            </a:r>
            <a:r>
              <a:rPr lang="fr-FR" err="1"/>
              <a:t>distortions</a:t>
            </a:r>
            <a:r>
              <a:rPr lang="fr-FR"/>
              <a:t> </a:t>
            </a:r>
            <a:r>
              <a:rPr lang="fr-FR" err="1"/>
              <a:t>affecting</a:t>
            </a:r>
            <a:r>
              <a:rPr lang="fr-FR"/>
              <a:t> a </a:t>
            </a:r>
            <a:r>
              <a:rPr lang="fr-FR" err="1"/>
              <a:t>laparoscopic</a:t>
            </a:r>
            <a:r>
              <a:rPr lang="fr-FR"/>
              <a:t> </a:t>
            </a:r>
            <a:r>
              <a:rPr lang="fr-FR" err="1"/>
              <a:t>video</a:t>
            </a:r>
            <a:r>
              <a:rPr lang="fr-FR"/>
              <a:t> (</a:t>
            </a:r>
            <a:r>
              <a:rPr lang="fr-FR" err="1"/>
              <a:t>smoke</a:t>
            </a:r>
            <a:r>
              <a:rPr lang="fr-FR"/>
              <a:t>, noise, </a:t>
            </a:r>
            <a:r>
              <a:rPr lang="fr-FR" err="1"/>
              <a:t>uneven</a:t>
            </a:r>
            <a:r>
              <a:rPr lang="fr-FR"/>
              <a:t> illumination, </a:t>
            </a:r>
            <a:r>
              <a:rPr lang="fr-FR" err="1"/>
              <a:t>blur</a:t>
            </a:r>
            <a:r>
              <a:rPr lang="fr-FR"/>
              <a:t> due to </a:t>
            </a:r>
            <a:r>
              <a:rPr lang="fr-FR" err="1"/>
              <a:t>defocus</a:t>
            </a:r>
            <a:r>
              <a:rPr lang="fr-FR"/>
              <a:t>, </a:t>
            </a:r>
            <a:r>
              <a:rPr lang="fr-FR" err="1"/>
              <a:t>blur</a:t>
            </a:r>
            <a:r>
              <a:rPr lang="fr-FR"/>
              <a:t> due to motion) </a:t>
            </a:r>
            <a:r>
              <a:rPr lang="fr-FR" err="1"/>
              <a:t>identified</a:t>
            </a:r>
            <a:r>
              <a:rPr lang="fr-FR"/>
              <a:t> in close </a:t>
            </a:r>
            <a:r>
              <a:rPr lang="fr-FR" err="1"/>
              <a:t>cooperation</a:t>
            </a:r>
            <a:r>
              <a:rPr lang="fr-FR"/>
              <a:t>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medical</a:t>
            </a:r>
            <a:r>
              <a:rPr lang="fr-FR"/>
              <a:t> experts. </a:t>
            </a:r>
            <a:endParaRPr lang="en-US"/>
          </a:p>
          <a:p>
            <a:r>
              <a:rPr lang="en-US" b="1"/>
              <a:t>Other</a:t>
            </a:r>
            <a:r>
              <a:rPr lang="en-US"/>
              <a:t>: </a:t>
            </a:r>
            <a:r>
              <a:rPr lang="fr-FR"/>
              <a:t>The </a:t>
            </a:r>
            <a:r>
              <a:rPr lang="fr-FR" err="1"/>
              <a:t>experience</a:t>
            </a:r>
            <a:r>
              <a:rPr lang="fr-FR"/>
              <a:t> </a:t>
            </a:r>
            <a:r>
              <a:rPr lang="fr-FR" err="1"/>
              <a:t>years</a:t>
            </a:r>
            <a:r>
              <a:rPr lang="fr-FR"/>
              <a:t> of </a:t>
            </a:r>
            <a:r>
              <a:rPr lang="fr-FR" err="1"/>
              <a:t>each</a:t>
            </a:r>
            <a:r>
              <a:rPr lang="fr-FR"/>
              <a:t> expert are not </a:t>
            </a:r>
            <a:r>
              <a:rPr lang="fr-FR" err="1"/>
              <a:t>clear</a:t>
            </a:r>
            <a:r>
              <a:rPr lang="fr-FR"/>
              <a:t>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351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TS">
      <a:dk1>
        <a:sysClr val="windowText" lastClr="000000"/>
      </a:dk1>
      <a:lt1>
        <a:sysClr val="window" lastClr="FFFFFF"/>
      </a:lt1>
      <a:dk2>
        <a:srgbClr val="162E51"/>
      </a:dk2>
      <a:lt2>
        <a:srgbClr val="F8F8F8"/>
      </a:lt2>
      <a:accent1>
        <a:srgbClr val="162E51"/>
      </a:accent1>
      <a:accent2>
        <a:srgbClr val="D63E04"/>
      </a:accent2>
      <a:accent3>
        <a:srgbClr val="0077D7"/>
      </a:accent3>
      <a:accent4>
        <a:srgbClr val="FDA683"/>
      </a:accent4>
      <a:accent5>
        <a:srgbClr val="E1E7F1"/>
      </a:accent5>
      <a:accent6>
        <a:srgbClr val="94070A"/>
      </a:accent6>
      <a:hlink>
        <a:srgbClr val="0077D7"/>
      </a:hlink>
      <a:folHlink>
        <a:srgbClr val="7A001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S 2021 Presentation Template.potx" id="{2EAF6D2E-C1A8-41B9-BC4A-D06D8C5D32BA}" vid="{AD9B4FB7-5CD1-4FEC-81D1-6E2BC7FDD6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142ED5DD3AD4A8DEC633906176604" ma:contentTypeVersion="0" ma:contentTypeDescription="Crée un document." ma:contentTypeScope="" ma:versionID="0d3053fc75b3d20df10ad4875c2471f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76051faddb6b81207a97da7b36d02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F45B32-349A-4E7F-AC42-B7B2EAB27AD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A0DED3-DB75-4FC2-A926-EAE13FE29F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9B437-DC33-4857-8610-90526FEC2CAC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</Words>
  <Application>Microsoft Office PowerPoint</Application>
  <PresentationFormat>Grand écran</PresentationFormat>
  <Paragraphs>25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Amatic SC</vt:lpstr>
      <vt:lpstr>Arial</vt:lpstr>
      <vt:lpstr>Calibri</vt:lpstr>
      <vt:lpstr>Calibri Light</vt:lpstr>
      <vt:lpstr>Cambria</vt:lpstr>
      <vt:lpstr>Source Sans Pro</vt:lpstr>
      <vt:lpstr>Symbol</vt:lpstr>
      <vt:lpstr>Wingdings</vt:lpstr>
      <vt:lpstr>Wingdings 3</vt:lpstr>
      <vt:lpstr>Custom Design</vt:lpstr>
      <vt:lpstr>Medical Ultrasound Images (Original+ Denoised) Database: MUI2018</vt:lpstr>
      <vt:lpstr>LVQ database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Segre, Lilli</dc:creator>
  <cp:keywords/>
  <cp:lastModifiedBy>Bayou-Outtas Meriem</cp:lastModifiedBy>
  <cp:revision>3</cp:revision>
  <dcterms:created xsi:type="dcterms:W3CDTF">2021-09-07T00:18:36Z</dcterms:created>
  <dcterms:modified xsi:type="dcterms:W3CDTF">2021-12-16T17:17:37Z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0x010100334142ED5DD3AD4A8DEC633906176604</vt:lpwstr>
  </property>
</Properties>
</file>